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  <p:embeddedFont>
      <p:font typeface="Outfit Extra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D8D6F9-2D40-4BDF-9EF9-84FEAE6D491A}" v="9" dt="2025-06-02T10:03:38.1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nesh Maruthi" userId="894e5a3bffd730ba" providerId="LiveId" clId="{A2D8D6F9-2D40-4BDF-9EF9-84FEAE6D491A}"/>
    <pc:docChg chg="delSld modSld">
      <pc:chgData name="Ganesh Maruthi" userId="894e5a3bffd730ba" providerId="LiveId" clId="{A2D8D6F9-2D40-4BDF-9EF9-84FEAE6D491A}" dt="2025-06-02T10:03:38.135" v="18"/>
      <pc:docMkLst>
        <pc:docMk/>
      </pc:docMkLst>
      <pc:sldChg chg="del">
        <pc:chgData name="Ganesh Maruthi" userId="894e5a3bffd730ba" providerId="LiveId" clId="{A2D8D6F9-2D40-4BDF-9EF9-84FEAE6D491A}" dt="2025-06-02T10:01:53.797" v="0" actId="47"/>
        <pc:sldMkLst>
          <pc:docMk/>
          <pc:sldMk cId="0" sldId="256"/>
        </pc:sldMkLst>
      </pc:sldChg>
      <pc:sldChg chg="addSp modSp mod">
        <pc:chgData name="Ganesh Maruthi" userId="894e5a3bffd730ba" providerId="LiveId" clId="{A2D8D6F9-2D40-4BDF-9EF9-84FEAE6D491A}" dt="2025-06-02T10:02:56.574" v="9" actId="14100"/>
        <pc:sldMkLst>
          <pc:docMk/>
          <pc:sldMk cId="0" sldId="257"/>
        </pc:sldMkLst>
        <pc:spChg chg="add mod">
          <ac:chgData name="Ganesh Maruthi" userId="894e5a3bffd730ba" providerId="LiveId" clId="{A2D8D6F9-2D40-4BDF-9EF9-84FEAE6D491A}" dt="2025-06-02T10:02:56.574" v="9" actId="14100"/>
          <ac:spMkLst>
            <pc:docMk/>
            <pc:sldMk cId="0" sldId="257"/>
            <ac:spMk id="8" creationId="{A0AC9476-A272-A224-9D97-E5B53F82157D}"/>
          </ac:spMkLst>
        </pc:spChg>
      </pc:sldChg>
      <pc:sldChg chg="addSp modSp">
        <pc:chgData name="Ganesh Maruthi" userId="894e5a3bffd730ba" providerId="LiveId" clId="{A2D8D6F9-2D40-4BDF-9EF9-84FEAE6D491A}" dt="2025-06-02T10:03:17.512" v="10"/>
        <pc:sldMkLst>
          <pc:docMk/>
          <pc:sldMk cId="0" sldId="258"/>
        </pc:sldMkLst>
        <pc:spChg chg="add mod">
          <ac:chgData name="Ganesh Maruthi" userId="894e5a3bffd730ba" providerId="LiveId" clId="{A2D8D6F9-2D40-4BDF-9EF9-84FEAE6D491A}" dt="2025-06-02T10:03:17.512" v="10"/>
          <ac:spMkLst>
            <pc:docMk/>
            <pc:sldMk cId="0" sldId="258"/>
            <ac:spMk id="23" creationId="{1BAF1FB1-BD86-F479-164B-769D98F4C104}"/>
          </ac:spMkLst>
        </pc:spChg>
      </pc:sldChg>
      <pc:sldChg chg="addSp modSp">
        <pc:chgData name="Ganesh Maruthi" userId="894e5a3bffd730ba" providerId="LiveId" clId="{A2D8D6F9-2D40-4BDF-9EF9-84FEAE6D491A}" dt="2025-06-02T10:03:20.989" v="11"/>
        <pc:sldMkLst>
          <pc:docMk/>
          <pc:sldMk cId="0" sldId="259"/>
        </pc:sldMkLst>
        <pc:spChg chg="add mod">
          <ac:chgData name="Ganesh Maruthi" userId="894e5a3bffd730ba" providerId="LiveId" clId="{A2D8D6F9-2D40-4BDF-9EF9-84FEAE6D491A}" dt="2025-06-02T10:03:20.989" v="11"/>
          <ac:spMkLst>
            <pc:docMk/>
            <pc:sldMk cId="0" sldId="259"/>
            <ac:spMk id="12" creationId="{B1C7D314-7771-19FC-2EB8-1820B8C1DC7F}"/>
          </ac:spMkLst>
        </pc:spChg>
      </pc:sldChg>
      <pc:sldChg chg="addSp modSp">
        <pc:chgData name="Ganesh Maruthi" userId="894e5a3bffd730ba" providerId="LiveId" clId="{A2D8D6F9-2D40-4BDF-9EF9-84FEAE6D491A}" dt="2025-06-02T10:03:22.982" v="12"/>
        <pc:sldMkLst>
          <pc:docMk/>
          <pc:sldMk cId="0" sldId="260"/>
        </pc:sldMkLst>
        <pc:spChg chg="add mod">
          <ac:chgData name="Ganesh Maruthi" userId="894e5a3bffd730ba" providerId="LiveId" clId="{A2D8D6F9-2D40-4BDF-9EF9-84FEAE6D491A}" dt="2025-06-02T10:03:22.982" v="12"/>
          <ac:spMkLst>
            <pc:docMk/>
            <pc:sldMk cId="0" sldId="260"/>
            <ac:spMk id="16" creationId="{249D11B7-4750-F2D9-363D-F9ED8C66D1F9}"/>
          </ac:spMkLst>
        </pc:spChg>
      </pc:sldChg>
      <pc:sldChg chg="addSp modSp">
        <pc:chgData name="Ganesh Maruthi" userId="894e5a3bffd730ba" providerId="LiveId" clId="{A2D8D6F9-2D40-4BDF-9EF9-84FEAE6D491A}" dt="2025-06-02T10:03:24.813" v="13"/>
        <pc:sldMkLst>
          <pc:docMk/>
          <pc:sldMk cId="0" sldId="261"/>
        </pc:sldMkLst>
        <pc:spChg chg="add mod">
          <ac:chgData name="Ganesh Maruthi" userId="894e5a3bffd730ba" providerId="LiveId" clId="{A2D8D6F9-2D40-4BDF-9EF9-84FEAE6D491A}" dt="2025-06-02T10:03:24.813" v="13"/>
          <ac:spMkLst>
            <pc:docMk/>
            <pc:sldMk cId="0" sldId="261"/>
            <ac:spMk id="16" creationId="{1D094DF9-3CF8-2361-7FA2-16775F8255AF}"/>
          </ac:spMkLst>
        </pc:spChg>
      </pc:sldChg>
      <pc:sldChg chg="addSp modSp">
        <pc:chgData name="Ganesh Maruthi" userId="894e5a3bffd730ba" providerId="LiveId" clId="{A2D8D6F9-2D40-4BDF-9EF9-84FEAE6D491A}" dt="2025-06-02T10:03:27.222" v="14"/>
        <pc:sldMkLst>
          <pc:docMk/>
          <pc:sldMk cId="0" sldId="262"/>
        </pc:sldMkLst>
        <pc:spChg chg="add mod">
          <ac:chgData name="Ganesh Maruthi" userId="894e5a3bffd730ba" providerId="LiveId" clId="{A2D8D6F9-2D40-4BDF-9EF9-84FEAE6D491A}" dt="2025-06-02T10:03:27.222" v="14"/>
          <ac:spMkLst>
            <pc:docMk/>
            <pc:sldMk cId="0" sldId="262"/>
            <ac:spMk id="16" creationId="{BB0F2C03-B6CA-B96B-837F-3CED08150BF7}"/>
          </ac:spMkLst>
        </pc:spChg>
      </pc:sldChg>
      <pc:sldChg chg="addSp modSp">
        <pc:chgData name="Ganesh Maruthi" userId="894e5a3bffd730ba" providerId="LiveId" clId="{A2D8D6F9-2D40-4BDF-9EF9-84FEAE6D491A}" dt="2025-06-02T10:03:29.263" v="15"/>
        <pc:sldMkLst>
          <pc:docMk/>
          <pc:sldMk cId="0" sldId="263"/>
        </pc:sldMkLst>
        <pc:spChg chg="add mod">
          <ac:chgData name="Ganesh Maruthi" userId="894e5a3bffd730ba" providerId="LiveId" clId="{A2D8D6F9-2D40-4BDF-9EF9-84FEAE6D491A}" dt="2025-06-02T10:03:29.263" v="15"/>
          <ac:spMkLst>
            <pc:docMk/>
            <pc:sldMk cId="0" sldId="263"/>
            <ac:spMk id="25" creationId="{17F7235A-CD6C-A426-49CC-D9B0B3455476}"/>
          </ac:spMkLst>
        </pc:spChg>
      </pc:sldChg>
      <pc:sldChg chg="addSp modSp">
        <pc:chgData name="Ganesh Maruthi" userId="894e5a3bffd730ba" providerId="LiveId" clId="{A2D8D6F9-2D40-4BDF-9EF9-84FEAE6D491A}" dt="2025-06-02T10:03:31.485" v="16"/>
        <pc:sldMkLst>
          <pc:docMk/>
          <pc:sldMk cId="0" sldId="264"/>
        </pc:sldMkLst>
        <pc:spChg chg="add mod">
          <ac:chgData name="Ganesh Maruthi" userId="894e5a3bffd730ba" providerId="LiveId" clId="{A2D8D6F9-2D40-4BDF-9EF9-84FEAE6D491A}" dt="2025-06-02T10:03:31.485" v="16"/>
          <ac:spMkLst>
            <pc:docMk/>
            <pc:sldMk cId="0" sldId="264"/>
            <ac:spMk id="17" creationId="{F9D5B131-A67A-ABA8-8457-8A7A0B0BD5B0}"/>
          </ac:spMkLst>
        </pc:spChg>
      </pc:sldChg>
      <pc:sldChg chg="addSp modSp">
        <pc:chgData name="Ganesh Maruthi" userId="894e5a3bffd730ba" providerId="LiveId" clId="{A2D8D6F9-2D40-4BDF-9EF9-84FEAE6D491A}" dt="2025-06-02T10:03:36.149" v="17"/>
        <pc:sldMkLst>
          <pc:docMk/>
          <pc:sldMk cId="0" sldId="265"/>
        </pc:sldMkLst>
        <pc:spChg chg="add mod">
          <ac:chgData name="Ganesh Maruthi" userId="894e5a3bffd730ba" providerId="LiveId" clId="{A2D8D6F9-2D40-4BDF-9EF9-84FEAE6D491A}" dt="2025-06-02T10:03:36.149" v="17"/>
          <ac:spMkLst>
            <pc:docMk/>
            <pc:sldMk cId="0" sldId="265"/>
            <ac:spMk id="23" creationId="{94830757-0713-ED01-6683-C49831A23E96}"/>
          </ac:spMkLst>
        </pc:spChg>
      </pc:sldChg>
      <pc:sldChg chg="addSp modSp">
        <pc:chgData name="Ganesh Maruthi" userId="894e5a3bffd730ba" providerId="LiveId" clId="{A2D8D6F9-2D40-4BDF-9EF9-84FEAE6D491A}" dt="2025-06-02T10:03:38.135" v="18"/>
        <pc:sldMkLst>
          <pc:docMk/>
          <pc:sldMk cId="0" sldId="266"/>
        </pc:sldMkLst>
        <pc:spChg chg="add mod">
          <ac:chgData name="Ganesh Maruthi" userId="894e5a3bffd730ba" providerId="LiveId" clId="{A2D8D6F9-2D40-4BDF-9EF9-84FEAE6D491A}" dt="2025-06-02T10:03:38.135" v="18"/>
          <ac:spMkLst>
            <pc:docMk/>
            <pc:sldMk cId="0" sldId="266"/>
            <ac:spMk id="13" creationId="{48F6550E-34D5-5E74-AAA9-460CC95ADEA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2610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Building a Python Currency Converter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Learn to create a practical currency converter using Python, exploring fundamental programming concepts and external data.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190535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Gangadhar</a:t>
            </a:r>
            <a:endParaRPr lang="en-US" sz="2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AC9476-A272-A224-9D97-E5B53F82157D}"/>
              </a:ext>
            </a:extLst>
          </p:cNvPr>
          <p:cNvSpPr/>
          <p:nvPr/>
        </p:nvSpPr>
        <p:spPr>
          <a:xfrm>
            <a:off x="12656127" y="7429501"/>
            <a:ext cx="1974273" cy="800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0127"/>
            <a:ext cx="75130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Takeaways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90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019068"/>
            <a:ext cx="30613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Practice Makes Perfect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Experiment with code, build more projects.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Explore Libraries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Leverage Python's rich ecosystem (Requests, Tkinter).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1793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Continuous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Stay updated with best practices and new tools.</a:t>
            </a:r>
            <a:endParaRPr lang="en-US" sz="17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F6550E-34D5-5E74-AAA9-460CC95ADEAE}"/>
              </a:ext>
            </a:extLst>
          </p:cNvPr>
          <p:cNvSpPr/>
          <p:nvPr/>
        </p:nvSpPr>
        <p:spPr>
          <a:xfrm>
            <a:off x="12656127" y="7429501"/>
            <a:ext cx="1974273" cy="800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4084"/>
            <a:ext cx="8250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Agenda: Your Learning Journey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564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339899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92477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Understand the goal and key features.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35893" y="33564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20963" y="339899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73008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Core Concepts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73008" y="392477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Explore essential Python elements.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77995" y="33564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63065" y="339899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5111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External Data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5111" y="392477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 real-time exchange rates.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104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78860" y="51467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Building the App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530906" y="567249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Step-by-step development process.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57003" y="5104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542074" y="51467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8194119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Enhancements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194119" y="567249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Future improvements and ideas.</a:t>
            </a:r>
            <a:endParaRPr lang="en-US" sz="17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AF1FB1-BD86-F479-164B-769D98F4C104}"/>
              </a:ext>
            </a:extLst>
          </p:cNvPr>
          <p:cNvSpPr/>
          <p:nvPr/>
        </p:nvSpPr>
        <p:spPr>
          <a:xfrm>
            <a:off x="12656127" y="7429501"/>
            <a:ext cx="1974273" cy="800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80856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What is a Currency Converter?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Tool to convert one currency to another.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258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Based on current exchange rates.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680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Essential for global transactions.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Input amount and currencies.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Fetch live exchange rates.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Display converted value.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User-friendly interface (optional).</a:t>
            </a:r>
            <a:endParaRPr lang="en-US" sz="17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C7D314-7771-19FC-2EB8-1820B8C1DC7F}"/>
              </a:ext>
            </a:extLst>
          </p:cNvPr>
          <p:cNvSpPr/>
          <p:nvPr/>
        </p:nvSpPr>
        <p:spPr>
          <a:xfrm>
            <a:off x="12656127" y="7429501"/>
            <a:ext cx="1974273" cy="800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2351"/>
            <a:ext cx="98920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Python Fundamentals for Our Project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2129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855726"/>
            <a:ext cx="30410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Variables &amp; Data Types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4614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Store amounts, currencies, and rates.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62129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3101" y="485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Functions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3101" y="534614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Encapsulate conversion logic.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7029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404729"/>
            <a:ext cx="31392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Conditional Statements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89514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Handle invalid inputs or errors.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17029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63101" y="6404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Input/Output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63101" y="689514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Interact with the user.</a:t>
            </a:r>
            <a:endParaRPr lang="en-US" sz="175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9D11B7-4750-F2D9-363D-F9ED8C66D1F9}"/>
              </a:ext>
            </a:extLst>
          </p:cNvPr>
          <p:cNvSpPr/>
          <p:nvPr/>
        </p:nvSpPr>
        <p:spPr>
          <a:xfrm>
            <a:off x="12656127" y="7429501"/>
            <a:ext cx="1974273" cy="800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90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Accessing Real-Time Exchange Rates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75677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55056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04098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External services for data.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275677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355056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Requests Library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404098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Fetch data from web APIs.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275677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355056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JSON Parsing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04098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Extract relevant rate information.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22041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601420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Handling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50462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Store and use fetched rates.</a:t>
            </a:r>
            <a:endParaRPr lang="en-US" sz="175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094DF9-3CF8-2361-7FA2-16775F8255AF}"/>
              </a:ext>
            </a:extLst>
          </p:cNvPr>
          <p:cNvSpPr/>
          <p:nvPr/>
        </p:nvSpPr>
        <p:spPr>
          <a:xfrm>
            <a:off x="12656127" y="7429501"/>
            <a:ext cx="1974273" cy="800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72686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Step-by-Step Development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Input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Prompt for amount, source, target currency.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Fetch Rates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Call API to get current exchange rates.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Perform Calculation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Apply formula: Amount * (Target/Source Rate).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Display Result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Show the converted amount to the user.</a:t>
            </a:r>
            <a:endParaRPr lang="en-US" sz="175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0F2C03-B6CA-B96B-837F-3CED08150BF7}"/>
              </a:ext>
            </a:extLst>
          </p:cNvPr>
          <p:cNvSpPr/>
          <p:nvPr/>
        </p:nvSpPr>
        <p:spPr>
          <a:xfrm>
            <a:off x="12656127" y="7429501"/>
            <a:ext cx="1974273" cy="800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Handling Errors and Edge Cases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450783"/>
            <a:ext cx="30480" cy="5085636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69069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4932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Invalid Currency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01906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Check if currency codes are valid.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07550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38781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API Failure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40388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 retry mechanisms or error messages.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46032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2629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Zero Input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578870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Prevent division by zero or nonsensical results.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760012" y="684514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21" name="Shape 18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65260" y="66477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7669411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Network Issues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7669411" y="717351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Handle connection errors gracefully.</a:t>
            </a:r>
            <a:endParaRPr lang="en-US" sz="175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7F7235A-CD6C-A426-49CC-D9B0B3455476}"/>
              </a:ext>
            </a:extLst>
          </p:cNvPr>
          <p:cNvSpPr/>
          <p:nvPr/>
        </p:nvSpPr>
        <p:spPr>
          <a:xfrm>
            <a:off x="12656127" y="7429501"/>
            <a:ext cx="1974273" cy="800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67492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Enhancing Our Converter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Historical Rates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32345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View past exchange rate trends.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33426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Graphical Interface (GUI)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3881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 a visual, interactive application.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Rate Alerts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32383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Notify users when rates change.</a:t>
            </a:r>
            <a:endParaRPr lang="en-US" sz="175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D5B131-A67A-ABA8-8457-8A7A0B0BD5B0}"/>
              </a:ext>
            </a:extLst>
          </p:cNvPr>
          <p:cNvSpPr/>
          <p:nvPr/>
        </p:nvSpPr>
        <p:spPr>
          <a:xfrm>
            <a:off x="12656127" y="7429501"/>
            <a:ext cx="1974273" cy="800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101295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Beyond the Basics: Advanced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313861" y="3271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Automated Updates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6166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Schedule rate fetches automatically.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791" y="3293626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271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Currency Portfolio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76166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Track value of multiple currencies.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0" y="3293626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5267206"/>
            <a:ext cx="33432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Command-Line Interface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7576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Build a robust console application.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0220" y="5779056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174796" y="5267206"/>
            <a:ext cx="29743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Configuration Options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793790" y="57576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Allow users to customize settings.</a:t>
            </a:r>
            <a:endParaRPr lang="en-US" sz="17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4791" y="5779056"/>
            <a:ext cx="255151" cy="31896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4830757-0713-ED01-6683-C49831A23E96}"/>
              </a:ext>
            </a:extLst>
          </p:cNvPr>
          <p:cNvSpPr/>
          <p:nvPr/>
        </p:nvSpPr>
        <p:spPr>
          <a:xfrm>
            <a:off x="12656127" y="7429501"/>
            <a:ext cx="1974273" cy="800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395</Words>
  <Application>Microsoft Office PowerPoint</Application>
  <PresentationFormat>Custom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Outfit Extra Bold</vt:lpstr>
      <vt:lpstr>Arimo</vt:lpstr>
      <vt:lpstr>Arial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Ganesh Maruthi</cp:lastModifiedBy>
  <cp:revision>1</cp:revision>
  <dcterms:created xsi:type="dcterms:W3CDTF">2025-06-02T09:40:02Z</dcterms:created>
  <dcterms:modified xsi:type="dcterms:W3CDTF">2025-06-02T10:03:55Z</dcterms:modified>
</cp:coreProperties>
</file>